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9" autoAdjust="0"/>
    <p:restoredTop sz="94660"/>
  </p:normalViewPr>
  <p:slideViewPr>
    <p:cSldViewPr>
      <p:cViewPr>
        <p:scale>
          <a:sx n="81" d="100"/>
          <a:sy n="81" d="100"/>
        </p:scale>
        <p:origin x="-3136" y="-15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5941271-E861-4465-B429-688929EDFAC8}" type="datetimeFigureOut">
              <a:rPr lang="de-DE" smtClean="0"/>
              <a:t>09.05.13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08C1A19-4409-4F1A-AC17-C55CA4E5B5C8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1Ic_15lCcMw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Marianne Vos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finest cyclist of </a:t>
            </a:r>
            <a:r>
              <a:rPr lang="en-US" dirty="0" smtClean="0"/>
              <a:t>her generation.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2095500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8856742" y="6550223"/>
            <a:ext cx="2872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 smtClean="0">
                <a:solidFill>
                  <a:srgbClr val="08A1D9">
                    <a:lumMod val="75000"/>
                  </a:srgbClr>
                </a:solidFill>
              </a:rPr>
              <a:t>S</a:t>
            </a:r>
            <a:endParaRPr lang="de-DE" dirty="0">
              <a:solidFill>
                <a:srgbClr val="08A1D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06008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she?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20687"/>
            <a:ext cx="3096344" cy="557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7504" y="1124744"/>
            <a:ext cx="4572000" cy="348813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Marianne </a:t>
            </a:r>
            <a:r>
              <a:rPr lang="en-US" sz="1400" b="1" dirty="0" err="1">
                <a:solidFill>
                  <a:srgbClr val="000000"/>
                </a:solidFill>
              </a:rPr>
              <a:t>Vos</a:t>
            </a:r>
            <a:r>
              <a:rPr lang="en-US" sz="1400" b="1" dirty="0">
                <a:solidFill>
                  <a:srgbClr val="000000"/>
                </a:solidFill>
              </a:rPr>
              <a:t> was born in 13 of May</a:t>
            </a:r>
          </a:p>
          <a:p>
            <a:pPr lvl="0">
              <a:spcBef>
                <a:spcPts val="800"/>
              </a:spcBef>
            </a:pPr>
            <a:endParaRPr lang="en-US" sz="1400" b="1" dirty="0">
              <a:solidFill>
                <a:srgbClr val="000000"/>
              </a:solidFill>
            </a:endParaRPr>
          </a:p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 1987. She is a Dutch </a:t>
            </a:r>
            <a:r>
              <a:rPr lang="en-US" sz="1400" b="1" dirty="0" err="1">
                <a:solidFill>
                  <a:srgbClr val="000000"/>
                </a:solidFill>
              </a:rPr>
              <a:t>cyclo</a:t>
            </a:r>
            <a:r>
              <a:rPr lang="en-US" sz="1400" b="1" dirty="0">
                <a:solidFill>
                  <a:srgbClr val="000000"/>
                </a:solidFill>
              </a:rPr>
              <a:t>-cross, road</a:t>
            </a:r>
          </a:p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bicycle racer and track racer who has </a:t>
            </a:r>
          </a:p>
          <a:p>
            <a:pPr lvl="0">
              <a:spcBef>
                <a:spcPts val="800"/>
              </a:spcBef>
            </a:pPr>
            <a:endParaRPr lang="en-US" sz="1400" b="1" dirty="0">
              <a:solidFill>
                <a:srgbClr val="000000"/>
              </a:solidFill>
            </a:endParaRPr>
          </a:p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drawn comparison to Eddy </a:t>
            </a:r>
            <a:r>
              <a:rPr lang="en-US" sz="1400" b="1" dirty="0" err="1">
                <a:solidFill>
                  <a:srgbClr val="000000"/>
                </a:solidFill>
              </a:rPr>
              <a:t>Merckx</a:t>
            </a:r>
            <a:r>
              <a:rPr lang="en-US" sz="1400" b="1" dirty="0">
                <a:solidFill>
                  <a:srgbClr val="000000"/>
                </a:solidFill>
              </a:rPr>
              <a:t> as </a:t>
            </a:r>
          </a:p>
          <a:p>
            <a:pPr lvl="0">
              <a:spcBef>
                <a:spcPts val="800"/>
              </a:spcBef>
            </a:pPr>
            <a:endParaRPr lang="en-US" sz="1400" b="1" dirty="0">
              <a:solidFill>
                <a:srgbClr val="000000"/>
              </a:solidFill>
            </a:endParaRPr>
          </a:p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being "the finest cyclist of her </a:t>
            </a:r>
          </a:p>
          <a:p>
            <a:pPr lvl="0">
              <a:spcBef>
                <a:spcPts val="800"/>
              </a:spcBef>
            </a:pPr>
            <a:endParaRPr lang="en-US" sz="1400" b="1" dirty="0">
              <a:solidFill>
                <a:srgbClr val="000000"/>
              </a:solidFill>
            </a:endParaRPr>
          </a:p>
          <a:p>
            <a:pPr lvl="0">
              <a:spcBef>
                <a:spcPts val="800"/>
              </a:spcBef>
            </a:pPr>
            <a:r>
              <a:rPr lang="en-US" sz="1400" b="1" dirty="0">
                <a:solidFill>
                  <a:srgbClr val="000000"/>
                </a:solidFill>
              </a:rPr>
              <a:t>generation“.</a:t>
            </a:r>
            <a:endParaRPr lang="en-US" dirty="0"/>
          </a:p>
        </p:txBody>
      </p:sp>
      <p:sp>
        <p:nvSpPr>
          <p:cNvPr id="3" name="Rechteck 2"/>
          <p:cNvSpPr/>
          <p:nvPr/>
        </p:nvSpPr>
        <p:spPr>
          <a:xfrm>
            <a:off x="8686509" y="6453336"/>
            <a:ext cx="296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</a:rPr>
              <a:t>K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12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2008-2009: She won a </a:t>
            </a:r>
            <a:r>
              <a:rPr lang="en-US" dirty="0"/>
              <a:t>gold medal </a:t>
            </a:r>
            <a:r>
              <a:rPr lang="en-US" dirty="0" smtClean="0"/>
              <a:t>in the Dutch </a:t>
            </a:r>
            <a:r>
              <a:rPr lang="en-US" dirty="0"/>
              <a:t>National Road Race </a:t>
            </a:r>
            <a:r>
              <a:rPr lang="en-US" dirty="0" smtClean="0"/>
              <a:t>Championships. </a:t>
            </a:r>
          </a:p>
          <a:p>
            <a:r>
              <a:rPr lang="en-US" dirty="0" smtClean="0"/>
              <a:t>2007-2011: She won a silver medal </a:t>
            </a:r>
            <a:r>
              <a:rPr lang="en-US" dirty="0"/>
              <a:t>in the UCI Road World Championships – Women's road </a:t>
            </a:r>
            <a:r>
              <a:rPr lang="en-US" dirty="0" smtClean="0"/>
              <a:t>race.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                    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Achievements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72816"/>
            <a:ext cx="18288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1747094" cy="1749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8862465" y="6550223"/>
            <a:ext cx="296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>
                <a:solidFill>
                  <a:srgbClr val="08A1D9">
                    <a:lumMod val="75000"/>
                  </a:srgbClr>
                </a:solidFill>
              </a:rPr>
              <a:t>K</a:t>
            </a:r>
            <a:endParaRPr lang="de-DE" dirty="0">
              <a:solidFill>
                <a:srgbClr val="08A1D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66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520940" cy="548640"/>
          </a:xfrm>
        </p:spPr>
        <p:txBody>
          <a:bodyPr/>
          <a:lstStyle/>
          <a:p>
            <a:r>
              <a:rPr lang="en-US" dirty="0" smtClean="0"/>
              <a:t>Marianne </a:t>
            </a:r>
            <a:r>
              <a:rPr lang="en-US" dirty="0" err="1" smtClean="0"/>
              <a:t>Vos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London 2012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www.youtube.com/watch?v=1Ic_15lCcMw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hteck 3"/>
          <p:cNvSpPr/>
          <p:nvPr/>
        </p:nvSpPr>
        <p:spPr>
          <a:xfrm>
            <a:off x="8847124" y="6550223"/>
            <a:ext cx="2872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 smtClean="0">
                <a:solidFill>
                  <a:srgbClr val="08A1D9">
                    <a:lumMod val="75000"/>
                  </a:srgbClr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3198862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 build="p"/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635896" y="5445224"/>
            <a:ext cx="5212080" cy="1089427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by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konstantina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and Silvia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043608" y="1844824"/>
            <a:ext cx="3807779" cy="3324687"/>
          </a:xfrm>
        </p:spPr>
        <p:txBody>
          <a:bodyPr/>
          <a:lstStyle/>
          <a:p>
            <a:r>
              <a:rPr lang="en-US" dirty="0" smtClean="0"/>
              <a:t>Hope you liked !!!!</a:t>
            </a:r>
          </a:p>
          <a:p>
            <a:r>
              <a:rPr lang="en-US" dirty="0" smtClean="0"/>
              <a:t>Any questions ???</a:t>
            </a:r>
            <a:endParaRPr lang="en-U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899592" y="548680"/>
            <a:ext cx="5794760" cy="623314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end</a:t>
            </a:r>
            <a:endParaRPr lang="en-US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54488"/>
            <a:ext cx="2394566" cy="232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8856742" y="6554597"/>
            <a:ext cx="2872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2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135</Words>
  <Application>Microsoft Macintosh PowerPoint</Application>
  <PresentationFormat>Bildschirmpräsentation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Ángulos</vt:lpstr>
      <vt:lpstr>Marianne Vos</vt:lpstr>
      <vt:lpstr>Who is she?</vt:lpstr>
      <vt:lpstr>Achievements</vt:lpstr>
      <vt:lpstr>Marianne Vos</vt:lpstr>
      <vt:lpstr>by konstantina and Silvia  </vt:lpstr>
    </vt:vector>
  </TitlesOfParts>
  <Company>Europäische Schule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Marianne Vos</dc:title>
  <dc:creator>Konstantina Keramida</dc:creator>
  <cp:lastModifiedBy>Holger Lindemann</cp:lastModifiedBy>
  <cp:revision>15</cp:revision>
  <dcterms:created xsi:type="dcterms:W3CDTF">2013-04-25T10:01:12Z</dcterms:created>
  <dcterms:modified xsi:type="dcterms:W3CDTF">2013-05-09T14:54:41Z</dcterms:modified>
</cp:coreProperties>
</file>